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ec71dd6f76a4464d53a25856631aac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603004" y="0"/>
          <a:ext cx="6536829" cy="6858000"/>
          <a:chOff x="2603004" y="0"/>
          <a:chExt cx="653682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04" y="0"/>
            <a:ext cx="39338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