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b0f82f02815cc714c729792a5da9310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71623" y="0"/>
          <a:ext cx="6872198" cy="6858000"/>
          <a:chOff x="2271623" y="0"/>
          <a:chExt cx="687219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623" y="0"/>
            <a:ext cx="46005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