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66eb4125c3b1aad079ca793fb348c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66380"/>
          <a:ext cx="9144000" cy="6290905"/>
          <a:chOff x="0" y="566380"/>
          <a:chExt cx="9144000" cy="629090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6380"/>
            <a:ext cx="9144000" cy="5724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2019-11-04T16:02:39Z</dcterms:created>
  <dcterms:modified xsi:type="dcterms:W3CDTF">2019-11-04T16:02:39Z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