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18996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3c9ff386c984fc2ce0321e807d2932d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437296"/>
          <a:ext cx="9144000" cy="6418996"/>
          <a:chOff x="0" y="437296"/>
          <a:chExt cx="9144000" cy="6418996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37296"/>
            <a:ext cx="9144000" cy="59817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4">
  <a:themeElements>
    <a:clrScheme name="Theme1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2019-11-04T16:02:51Z</dcterms:created>
  <dcterms:modified xsi:type="dcterms:W3CDTF">2019-11-04T16:02:51Z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