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96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e27f18923c3d472961c4c05e618d4f64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19758"/>
          <a:ext cx="9144000" cy="5939433"/>
          <a:chOff x="0" y="919758"/>
          <a:chExt cx="9144000" cy="5939433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9758"/>
            <a:ext cx="9144000" cy="50196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2019-11-04T16:03:05Z</dcterms:created>
  <dcterms:modified xsi:type="dcterms:W3CDTF">2019-11-04T16:03:05Z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