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933c38acf2faca5939361358e55fea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645536"/>
          <a:ext cx="9144000" cy="6208136"/>
          <a:chOff x="0" y="645536"/>
          <a:chExt cx="9144000" cy="620813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536"/>
            <a:ext cx="9144000" cy="5562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2019-11-04T16:03:19Z</dcterms:created>
  <dcterms:modified xsi:type="dcterms:W3CDTF">2019-11-04T16:03:19Z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