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00f3782c1ce2f9937e44184a56d864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23213"/>
          <a:ext cx="9144000" cy="6133413"/>
          <a:chOff x="0" y="723213"/>
          <a:chExt cx="9144000" cy="613341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213"/>
            <a:ext cx="9144000" cy="541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2019-11-04T16:03:30Z</dcterms:created>
  <dcterms:modified xsi:type="dcterms:W3CDTF">2019-11-04T16:03:30Z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