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96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d342b1852cd71b6d1262b71d865aeb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486198"/>
          <a:ext cx="9144000" cy="6372648"/>
          <a:chOff x="0" y="486198"/>
          <a:chExt cx="9144000" cy="6372648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6198"/>
            <a:ext cx="9144000" cy="58864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2019-11-04T16:03:40Z</dcterms:created>
  <dcterms:modified xsi:type="dcterms:W3CDTF">2019-11-04T16:03:40Z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