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7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5f32a2fe8a53bab4157d91dbebb3bb3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291128" y="0"/>
          <a:ext cx="7853853" cy="6858000"/>
          <a:chOff x="1291128" y="0"/>
          <a:chExt cx="785385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128" y="0"/>
            <a:ext cx="65627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2019-11-04T16:03:49Z</dcterms:created>
  <dcterms:modified xsi:type="dcterms:W3CDTF">2019-11-04T16:03:49Z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