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e80c9c87326c9f8451262adfe11532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57475" y="0"/>
          <a:ext cx="6486525" cy="6858000"/>
          <a:chOff x="2657475" y="0"/>
          <a:chExt cx="648652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0"/>
            <a:ext cx="3829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