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e4895f28ebe89ce37689003153b40d0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94012" y="0"/>
          <a:ext cx="7047012" cy="6858000"/>
          <a:chOff x="2094012" y="0"/>
          <a:chExt cx="704701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012" y="0"/>
            <a:ext cx="4953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2019-12-17T13:27:54Z</dcterms:created>
  <dcterms:modified xsi:type="dcterms:W3CDTF">2019-12-17T13:27:54Z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