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7872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9bbf9127e23d527dd600e160c8863fb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598539"/>
          <a:ext cx="9144000" cy="4255889"/>
          <a:chOff x="0" y="2598539"/>
          <a:chExt cx="9144000" cy="425588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8539"/>
            <a:ext cx="9144000" cy="16573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2019-12-19T15:56:16Z</dcterms:created>
  <dcterms:modified xsi:type="dcterms:W3CDTF">2019-12-19T15:56:16Z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