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2a3e1f384613d48176e06bf8493d3d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20551"/>
          <a:ext cx="9144000" cy="6740426"/>
          <a:chOff x="0" y="120551"/>
          <a:chExt cx="9144000" cy="674042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551"/>
            <a:ext cx="9144000" cy="6619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2019-12-17T13:27:54Z</dcterms:created>
  <dcterms:modified xsi:type="dcterms:W3CDTF">2019-12-17T13:27:54Z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