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7efd4274a2c3584f6620acc85ae7c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45691"/>
          <a:ext cx="9144000" cy="5608141"/>
          <a:chOff x="0" y="1245691"/>
          <a:chExt cx="9144000" cy="560814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5691"/>
            <a:ext cx="9144000" cy="4362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