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55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d0bdb065fe5200965275fefed913cd91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92906"/>
          <a:ext cx="9144000" cy="6469856"/>
          <a:chOff x="0" y="392906"/>
          <a:chExt cx="9144000" cy="646985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2906"/>
            <a:ext cx="9144000" cy="6076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2019-12-17T13:27:55Z</dcterms:created>
  <dcterms:modified xsi:type="dcterms:W3CDTF">2019-12-17T13:27:55Z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