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ad50d3fa925fc11e3e4361ee3c56127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85479" y="0"/>
          <a:ext cx="7457629" cy="6858000"/>
          <a:chOff x="1685479" y="0"/>
          <a:chExt cx="745762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479" y="0"/>
            <a:ext cx="57721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2019-12-17T13:27:55Z</dcterms:created>
  <dcterms:modified xsi:type="dcterms:W3CDTF">2019-12-17T13:27:55Z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