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7bbe775a547613067f447a1b3692aec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85938" y="0"/>
          <a:ext cx="7358063" cy="6858000"/>
          <a:chOff x="1785938" y="0"/>
          <a:chExt cx="735806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38" y="0"/>
            <a:ext cx="55721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2019-12-17T13:27:55Z</dcterms:created>
  <dcterms:modified xsi:type="dcterms:W3CDTF">2019-12-17T13:27:55Z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