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e18113e256283e4694fb1370ee90d9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92349" y="0"/>
          <a:ext cx="8355199" cy="6858000"/>
          <a:chOff x="792349" y="0"/>
          <a:chExt cx="835519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49" y="0"/>
            <a:ext cx="75628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