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826f7079996cc3bfe8d37e9473ea9fc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25067" y="0"/>
          <a:ext cx="6820867" cy="6858000"/>
          <a:chOff x="2325067" y="0"/>
          <a:chExt cx="682086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067" y="0"/>
            <a:ext cx="44958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2019-12-17T13:27:55Z</dcterms:created>
  <dcterms:modified xsi:type="dcterms:W3CDTF">2019-12-17T13:27:55Z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