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701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b84081226408d6dcc4b3f38f630f30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69059" y="0"/>
          <a:ext cx="6679109" cy="6858000"/>
          <a:chOff x="2469059" y="0"/>
          <a:chExt cx="667910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059" y="0"/>
            <a:ext cx="4210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2019-12-18T16:08:09Z</dcterms:created>
  <dcterms:modified xsi:type="dcterms:W3CDTF">2019-12-18T16:08:09Z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