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6055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8bd08a0b462639b089be418362cff812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312664"/>
          <a:ext cx="9144000" cy="5541764"/>
          <a:chOff x="0" y="1312664"/>
          <a:chExt cx="9144000" cy="554176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12664"/>
            <a:ext cx="9144000" cy="42291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2019-12-17T13:27:55Z</dcterms:created>
  <dcterms:modified xsi:type="dcterms:W3CDTF">2019-12-17T13:27:55Z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