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0f660e0a67c457d11f4c1b8d900a9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71500"/>
          <a:ext cx="9144000" cy="6286500"/>
          <a:chOff x="0" y="571500"/>
          <a:chExt cx="9144000" cy="62865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2019-12-17T13:35:56Z</dcterms:created>
  <dcterms:modified xsi:type="dcterms:W3CDTF">2019-12-17T13:35:56Z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