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675cab9dde1b41c9ccd8f698e06e278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26175" y="0"/>
          <a:ext cx="8022275" cy="6858000"/>
          <a:chOff x="1126175" y="0"/>
          <a:chExt cx="80222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5" y="0"/>
            <a:ext cx="68961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