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2646b3c03dc8577d19dc4c6c5ab0ed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324"/>
          <a:ext cx="9144000" cy="6832699"/>
          <a:chOff x="0" y="22324"/>
          <a:chExt cx="9144000" cy="683269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4"/>
            <a:ext cx="9144000" cy="6810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