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5605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e9eff608f7c48b1e908da700d3b9363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1581671" y="0"/>
          <a:ext cx="7563371" cy="6858000"/>
          <a:chOff x="1581671" y="0"/>
          <a:chExt cx="7563371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671" y="0"/>
            <a:ext cx="59817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2019-12-17T13:27:54Z</dcterms:created>
  <dcterms:modified xsi:type="dcterms:W3CDTF">2019-12-17T13:27:54Z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