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0987e6ca9c34d6ab3783bb9d7b7cac6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5383"/>
          <a:ext cx="9144000" cy="6653808"/>
          <a:chOff x="0" y="205383"/>
          <a:chExt cx="9144000" cy="665380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383"/>
            <a:ext cx="9144000" cy="6448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