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c0a02ac19440545ce64d454e889ec1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613050" y="0"/>
          <a:ext cx="6527825" cy="6858000"/>
          <a:chOff x="2613050" y="0"/>
          <a:chExt cx="652782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050" y="0"/>
            <a:ext cx="39147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