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68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b35372b5ebb94f038685ed3cd1cb3205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177415" y="0"/>
          <a:ext cx="6968490" cy="6858000"/>
          <a:chOff x="2177415" y="0"/>
          <a:chExt cx="6968490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415" y="0"/>
            <a:ext cx="47910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2019-12-17T13:49:24Z</dcterms:created>
  <dcterms:modified xsi:type="dcterms:W3CDTF">2019-12-17T13:49:24Z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