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a06c4327fe9432508d2bde8c02155e4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47402"/>
          <a:ext cx="9144000" cy="6210002"/>
          <a:chOff x="0" y="647402"/>
          <a:chExt cx="9144000" cy="62100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402"/>
            <a:ext cx="9144000" cy="5562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