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68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f22bba80dcc12db9edf2f479c84028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39328"/>
          <a:ext cx="9144000" cy="6521053"/>
          <a:chOff x="0" y="339328"/>
          <a:chExt cx="9144000" cy="652105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9328"/>
            <a:ext cx="9144000" cy="61817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2019-12-17T13:49:24Z</dcterms:created>
  <dcterms:modified xsi:type="dcterms:W3CDTF">2019-12-17T13:49:24Z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