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68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b1f77f79cb0bbd68e16a9a3298485de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63426"/>
          <a:ext cx="9144000" cy="6597551"/>
          <a:chOff x="0" y="263426"/>
          <a:chExt cx="9144000" cy="659755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3426"/>
            <a:ext cx="9144000" cy="6334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2019-12-17T13:49:25Z</dcterms:created>
  <dcterms:modified xsi:type="dcterms:W3CDTF">2019-12-17T13:49:25Z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