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68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b97f4b1ad8db990c0bdacc05bb88b1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179835" y="0"/>
          <a:ext cx="7961635" cy="6858000"/>
          <a:chOff x="1179835" y="0"/>
          <a:chExt cx="796163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835" y="0"/>
            <a:ext cx="67818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2019-12-17T13:49:25Z</dcterms:created>
  <dcterms:modified xsi:type="dcterms:W3CDTF">2019-12-17T13:49:25Z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