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e7ae587bdda203891fff9a1863e144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52848"/>
          <a:ext cx="9144000" cy="5505748"/>
          <a:chOff x="0" y="1352848"/>
          <a:chExt cx="9144000" cy="550574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2848"/>
            <a:ext cx="9144000" cy="4152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