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b0834ccbd2a08e29a77b0f0f68d2eec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88845" y="0"/>
          <a:ext cx="6951345" cy="6858000"/>
          <a:chOff x="2188845" y="0"/>
          <a:chExt cx="695134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845" y="0"/>
            <a:ext cx="4762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