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e9771bb8db9ad9971225320c75adc0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83184"/>
          <a:ext cx="9144000" cy="5678984"/>
          <a:chOff x="0" y="1183184"/>
          <a:chExt cx="9144000" cy="567898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3184"/>
            <a:ext cx="9144000" cy="449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