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56068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83079cfae3e849890a09b3cbf24f23a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51012"/>
          <a:ext cx="9144000" cy="5904012"/>
          <a:chOff x="0" y="951012"/>
          <a:chExt cx="9144000" cy="5904012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1012"/>
            <a:ext cx="9144000" cy="4953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2019-12-17T13:49:24Z</dcterms:created>
  <dcterms:modified xsi:type="dcterms:W3CDTF">2019-12-17T13:49:24Z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