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c1a1e372da6da66f114d58cdc4c89f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521396" y="0"/>
          <a:ext cx="7626921" cy="6858000"/>
          <a:chOff x="1521396" y="0"/>
          <a:chExt cx="762692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396" y="0"/>
            <a:ext cx="61055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