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86510a6b03c62842b6e8e1495126d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17066"/>
          <a:ext cx="9144000" cy="6036766"/>
          <a:chOff x="0" y="817066"/>
          <a:chExt cx="9144000" cy="603676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7066"/>
            <a:ext cx="9144000" cy="5219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