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56068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a0f4f153dfa3bcf48017e138a607316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536028" y="0"/>
          <a:ext cx="8603703" cy="6858000"/>
          <a:chOff x="536028" y="0"/>
          <a:chExt cx="8603703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028" y="0"/>
            <a:ext cx="80676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2019-12-17T13:49:24Z</dcterms:created>
  <dcterms:modified xsi:type="dcterms:W3CDTF">2019-12-17T13:49:24Z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