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cc6ea3cbbc8e7cecf888ce0438acc5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80260" y="0"/>
          <a:ext cx="7061835" cy="6858000"/>
          <a:chOff x="2080260" y="0"/>
          <a:chExt cx="70618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60" y="0"/>
            <a:ext cx="4981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