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503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83c73c19faf9d30e65b995395b18ab3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07344"/>
          <a:ext cx="9144000" cy="5255419"/>
          <a:chOff x="0" y="1607344"/>
          <a:chExt cx="9144000" cy="525541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7344"/>
            <a:ext cx="9144000" cy="3648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2020-05-26T10:05:57Z</dcterms:created>
  <dcterms:modified xsi:type="dcterms:W3CDTF">2020-05-26T10:05:57Z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