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5baca9936cc247b252b568fb1c043f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60859"/>
          <a:ext cx="9144000" cy="5694759"/>
          <a:chOff x="0" y="1160859"/>
          <a:chExt cx="9144000" cy="56947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0859"/>
            <a:ext cx="9144000" cy="4533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2020-05-26T10:06:09Z</dcterms:created>
  <dcterms:modified xsi:type="dcterms:W3CDTF">2020-05-26T10:06:09Z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