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9503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77f7b74d48c1d73147161885f85203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83977"/>
          <a:ext cx="9144000" cy="6470452"/>
          <a:chOff x="0" y="383977"/>
          <a:chExt cx="9144000" cy="647045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977"/>
            <a:ext cx="9144000" cy="6086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2020-05-26T10:06:21Z</dcterms:created>
  <dcterms:modified xsi:type="dcterms:W3CDTF">2020-05-26T10:06:21Z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