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795038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ac02e48ff2cb2e1dcb965bf265a399a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794867"/>
          <a:ext cx="9144000" cy="5061942"/>
          <a:chOff x="0" y="1794867"/>
          <a:chExt cx="9144000" cy="5061942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94867"/>
            <a:ext cx="9144000" cy="32670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2020-05-26T10:06:30Z</dcterms:created>
  <dcterms:modified xsi:type="dcterms:W3CDTF">2020-05-26T10:06:30Z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