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503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70d7c189d001e08363570b75bae31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02816"/>
          <a:ext cx="9144000" cy="5751016"/>
          <a:chOff x="0" y="1102816"/>
          <a:chExt cx="9144000" cy="575101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2816"/>
            <a:ext cx="9144000" cy="4648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2020-05-26T10:06:43Z</dcterms:created>
  <dcterms:modified xsi:type="dcterms:W3CDTF">2020-05-26T10:06:43Z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