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95038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c68678e7b180ecd9228b4d0a3a6153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09055"/>
          <a:ext cx="9144000" cy="5847755"/>
          <a:chOff x="0" y="1009055"/>
          <a:chExt cx="9144000" cy="584775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9055"/>
            <a:ext cx="9144000" cy="4838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2020-05-26T10:06:52Z</dcterms:created>
  <dcterms:modified xsi:type="dcterms:W3CDTF">2020-05-26T10:06:52Z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