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7950389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a1117542b1645fe376a4404c9a7004ab1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90465"/>
          <a:ext cx="9144000" cy="4566940"/>
          <a:chOff x="0" y="2290465"/>
          <a:chExt cx="9144000" cy="456694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290465"/>
            <a:ext cx="9144000" cy="227647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88">
  <a:themeElements>
    <a:clrScheme name="Theme8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8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2020-05-26T10:07:02Z</dcterms:created>
  <dcterms:modified xsi:type="dcterms:W3CDTF">2020-05-26T10:07:02Z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