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2cb993bf35de38590f05ce772b5f86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97380" y="0"/>
          <a:ext cx="7250430" cy="6858000"/>
          <a:chOff x="1897380" y="0"/>
          <a:chExt cx="725043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380" y="0"/>
            <a:ext cx="53530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2020-07-23T10:33:27Z</dcterms:created>
  <dcterms:modified xsi:type="dcterms:W3CDTF">2020-07-23T10:33:27Z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