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8451668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f4dc0733cfcbbd9922e33db5f720d1910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294530" y="0"/>
          <a:ext cx="6847480" cy="6858000"/>
          <a:chOff x="2294530" y="0"/>
          <a:chExt cx="6847480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530" y="0"/>
            <a:ext cx="455295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6">
  <a:themeElements>
    <a:clrScheme name="Theme7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2020-07-23T10:33:28Z</dcterms:created>
  <dcterms:modified xsi:type="dcterms:W3CDTF">2020-07-23T10:33:28Z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