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6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efc2ac674340469ab6a35d4e40d6e5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875335" y="0"/>
          <a:ext cx="7266485" cy="6858000"/>
          <a:chOff x="1875335" y="0"/>
          <a:chExt cx="726648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5335" y="0"/>
            <a:ext cx="53911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2020-07-23T10:33:28Z</dcterms:created>
  <dcterms:modified xsi:type="dcterms:W3CDTF">2020-07-23T10:33:28Z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